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"/>
  </p:notesMasterIdLst>
  <p:handoutMasterIdLst>
    <p:handoutMasterId r:id="rId4"/>
  </p:handoutMasterIdLst>
  <p:sldIdLst>
    <p:sldId id="256" r:id="rId2"/>
  </p:sldIdLst>
  <p:sldSz cx="7772400" cy="10058400"/>
  <p:notesSz cx="6954838" cy="9240838"/>
  <p:defaultTextStyle>
    <a:defPPr>
      <a:defRPr lang="en-US"/>
    </a:defPPr>
    <a:lvl1pPr marL="0" algn="l" defTabSz="45715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1" algn="l" defTabSz="45715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3" algn="l" defTabSz="45715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54" algn="l" defTabSz="45715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06" algn="l" defTabSz="45715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58" algn="l" defTabSz="45715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09" algn="l" defTabSz="45715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60" algn="l" defTabSz="45715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12" algn="l" defTabSz="45715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420D"/>
    <a:srgbClr val="FF00FF"/>
    <a:srgbClr val="FA7406"/>
    <a:srgbClr val="F5CE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90" autoAdjust="0"/>
    <p:restoredTop sz="94660"/>
  </p:normalViewPr>
  <p:slideViewPr>
    <p:cSldViewPr snapToGrid="0">
      <p:cViewPr varScale="1">
        <p:scale>
          <a:sx n="82" d="100"/>
          <a:sy n="82" d="100"/>
        </p:scale>
        <p:origin x="30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2" d="100"/>
          <a:sy n="122" d="100"/>
        </p:scale>
        <p:origin x="4110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16469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552" cy="463789"/>
          </a:xfrm>
          <a:prstGeom prst="rect">
            <a:avLst/>
          </a:prstGeom>
        </p:spPr>
        <p:txBody>
          <a:bodyPr vert="horz" lIns="91486" tIns="45743" rIns="91486" bIns="4574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9698" y="0"/>
            <a:ext cx="3013552" cy="463789"/>
          </a:xfrm>
          <a:prstGeom prst="rect">
            <a:avLst/>
          </a:prstGeom>
        </p:spPr>
        <p:txBody>
          <a:bodyPr vert="horz" lIns="91486" tIns="45743" rIns="91486" bIns="45743" rtlCol="0"/>
          <a:lstStyle>
            <a:lvl1pPr algn="r">
              <a:defRPr sz="1200"/>
            </a:lvl1pPr>
          </a:lstStyle>
          <a:p>
            <a:fld id="{A9C5EFD0-0646-4EBB-91BB-B8A3A43B1556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54113"/>
            <a:ext cx="2411412" cy="31194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86" tIns="45743" rIns="91486" bIns="4574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802" y="4447293"/>
            <a:ext cx="5563235" cy="3638839"/>
          </a:xfrm>
          <a:prstGeom prst="rect">
            <a:avLst/>
          </a:prstGeom>
        </p:spPr>
        <p:txBody>
          <a:bodyPr vert="horz" lIns="91486" tIns="45743" rIns="91486" bIns="45743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7049"/>
            <a:ext cx="3013552" cy="463789"/>
          </a:xfrm>
          <a:prstGeom prst="rect">
            <a:avLst/>
          </a:prstGeom>
        </p:spPr>
        <p:txBody>
          <a:bodyPr vert="horz" lIns="91486" tIns="45743" rIns="91486" bIns="4574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9698" y="8777049"/>
            <a:ext cx="3013552" cy="463789"/>
          </a:xfrm>
          <a:prstGeom prst="rect">
            <a:avLst/>
          </a:prstGeom>
        </p:spPr>
        <p:txBody>
          <a:bodyPr vert="horz" lIns="91486" tIns="45743" rIns="91486" bIns="45743" rtlCol="0" anchor="b"/>
          <a:lstStyle>
            <a:lvl1pPr algn="r">
              <a:defRPr sz="1200"/>
            </a:lvl1pPr>
          </a:lstStyle>
          <a:p>
            <a:fld id="{195FF2B2-FC33-4FFD-835D-1BBAAEBC46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198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1" algn="l" defTabSz="9143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3" algn="l" defTabSz="9143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54" algn="l" defTabSz="9143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06" algn="l" defTabSz="9143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58" algn="l" defTabSz="9143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09" algn="l" defTabSz="9143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0" algn="l" defTabSz="9143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12" algn="l" defTabSz="9143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4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90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6" indent="0" algn="ctr">
              <a:buNone/>
              <a:defRPr sz="1700"/>
            </a:lvl2pPr>
            <a:lvl3pPr marL="777253" indent="0" algn="ctr">
              <a:buNone/>
              <a:defRPr sz="1530"/>
            </a:lvl3pPr>
            <a:lvl4pPr marL="1165879" indent="0" algn="ctr">
              <a:buNone/>
              <a:defRPr sz="1361"/>
            </a:lvl4pPr>
            <a:lvl5pPr marL="1554505" indent="0" algn="ctr">
              <a:buNone/>
              <a:defRPr sz="1361"/>
            </a:lvl5pPr>
            <a:lvl6pPr marL="1943132" indent="0" algn="ctr">
              <a:buNone/>
              <a:defRPr sz="1361"/>
            </a:lvl6pPr>
            <a:lvl7pPr marL="2331758" indent="0" algn="ctr">
              <a:buNone/>
              <a:defRPr sz="1361"/>
            </a:lvl7pPr>
            <a:lvl8pPr marL="2720384" indent="0" algn="ctr">
              <a:buNone/>
              <a:defRPr sz="1361"/>
            </a:lvl8pPr>
            <a:lvl9pPr marL="3109010" indent="0" algn="ctr">
              <a:buNone/>
              <a:defRPr sz="1361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0058-9CC0-499D-BE0D-A06C94D96D66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3AE66-AC52-4F1B-9A68-3A743E29A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877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0058-9CC0-499D-BE0D-A06C94D96D66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3AE66-AC52-4F1B-9A68-3A743E29A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437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8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8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0058-9CC0-499D-BE0D-A06C94D96D66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3AE66-AC52-4F1B-9A68-3A743E29A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491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0058-9CC0-499D-BE0D-A06C94D96D66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3AE66-AC52-4F1B-9A68-3A743E29A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262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6" y="2507619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6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53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79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4pPr>
            <a:lvl5pPr marL="1554505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5pPr>
            <a:lvl6pPr marL="1943132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6pPr>
            <a:lvl7pPr marL="2331758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7pPr>
            <a:lvl8pPr marL="2720384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8pPr>
            <a:lvl9pPr marL="3109010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0058-9CC0-499D-BE0D-A06C94D96D66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3AE66-AC52-4F1B-9A68-3A743E29A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729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5"/>
            <a:ext cx="3303270" cy="6381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5"/>
            <a:ext cx="3303270" cy="6381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0058-9CC0-499D-BE0D-A06C94D96D66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3AE66-AC52-4F1B-9A68-3A743E29A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030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6" y="535520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7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6" indent="0">
              <a:buNone/>
              <a:defRPr sz="1700" b="1"/>
            </a:lvl2pPr>
            <a:lvl3pPr marL="777253" indent="0">
              <a:buNone/>
              <a:defRPr sz="1530" b="1"/>
            </a:lvl3pPr>
            <a:lvl4pPr marL="1165879" indent="0">
              <a:buNone/>
              <a:defRPr sz="1361" b="1"/>
            </a:lvl4pPr>
            <a:lvl5pPr marL="1554505" indent="0">
              <a:buNone/>
              <a:defRPr sz="1361" b="1"/>
            </a:lvl5pPr>
            <a:lvl6pPr marL="1943132" indent="0">
              <a:buNone/>
              <a:defRPr sz="1361" b="1"/>
            </a:lvl6pPr>
            <a:lvl7pPr marL="2331758" indent="0">
              <a:buNone/>
              <a:defRPr sz="1361" b="1"/>
            </a:lvl7pPr>
            <a:lvl8pPr marL="2720384" indent="0">
              <a:buNone/>
              <a:defRPr sz="1361" b="1"/>
            </a:lvl8pPr>
            <a:lvl9pPr marL="3109010" indent="0">
              <a:buNone/>
              <a:defRPr sz="1361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7" y="3674111"/>
            <a:ext cx="3288089" cy="5404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6" indent="0">
              <a:buNone/>
              <a:defRPr sz="1700" b="1"/>
            </a:lvl2pPr>
            <a:lvl3pPr marL="777253" indent="0">
              <a:buNone/>
              <a:defRPr sz="1530" b="1"/>
            </a:lvl3pPr>
            <a:lvl4pPr marL="1165879" indent="0">
              <a:buNone/>
              <a:defRPr sz="1361" b="1"/>
            </a:lvl4pPr>
            <a:lvl5pPr marL="1554505" indent="0">
              <a:buNone/>
              <a:defRPr sz="1361" b="1"/>
            </a:lvl5pPr>
            <a:lvl6pPr marL="1943132" indent="0">
              <a:buNone/>
              <a:defRPr sz="1361" b="1"/>
            </a:lvl6pPr>
            <a:lvl7pPr marL="2331758" indent="0">
              <a:buNone/>
              <a:defRPr sz="1361" b="1"/>
            </a:lvl7pPr>
            <a:lvl8pPr marL="2720384" indent="0">
              <a:buNone/>
              <a:defRPr sz="1361" b="1"/>
            </a:lvl8pPr>
            <a:lvl9pPr marL="3109010" indent="0">
              <a:buNone/>
              <a:defRPr sz="1361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1"/>
            <a:ext cx="3304282" cy="5404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0058-9CC0-499D-BE0D-A06C94D96D66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3AE66-AC52-4F1B-9A68-3A743E29A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308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0058-9CC0-499D-BE0D-A06C94D96D66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3AE66-AC52-4F1B-9A68-3A743E29A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614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0058-9CC0-499D-BE0D-A06C94D96D66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3AE66-AC52-4F1B-9A68-3A743E29A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465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3" y="1448227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1"/>
            <a:ext cx="2506801" cy="5590329"/>
          </a:xfrm>
        </p:spPr>
        <p:txBody>
          <a:bodyPr/>
          <a:lstStyle>
            <a:lvl1pPr marL="0" indent="0">
              <a:buNone/>
              <a:defRPr sz="1361"/>
            </a:lvl1pPr>
            <a:lvl2pPr marL="388626" indent="0">
              <a:buNone/>
              <a:defRPr sz="1190"/>
            </a:lvl2pPr>
            <a:lvl3pPr marL="777253" indent="0">
              <a:buNone/>
              <a:defRPr sz="1020"/>
            </a:lvl3pPr>
            <a:lvl4pPr marL="1165879" indent="0">
              <a:buNone/>
              <a:defRPr sz="850"/>
            </a:lvl4pPr>
            <a:lvl5pPr marL="1554505" indent="0">
              <a:buNone/>
              <a:defRPr sz="850"/>
            </a:lvl5pPr>
            <a:lvl6pPr marL="1943132" indent="0">
              <a:buNone/>
              <a:defRPr sz="850"/>
            </a:lvl6pPr>
            <a:lvl7pPr marL="2331758" indent="0">
              <a:buNone/>
              <a:defRPr sz="850"/>
            </a:lvl7pPr>
            <a:lvl8pPr marL="2720384" indent="0">
              <a:buNone/>
              <a:defRPr sz="850"/>
            </a:lvl8pPr>
            <a:lvl9pPr marL="3109010" indent="0">
              <a:buNone/>
              <a:defRPr sz="8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0058-9CC0-499D-BE0D-A06C94D96D66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3AE66-AC52-4F1B-9A68-3A743E29A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641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3" y="1448227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6" indent="0">
              <a:buNone/>
              <a:defRPr sz="2380"/>
            </a:lvl2pPr>
            <a:lvl3pPr marL="777253" indent="0">
              <a:buNone/>
              <a:defRPr sz="2040"/>
            </a:lvl3pPr>
            <a:lvl4pPr marL="1165879" indent="0">
              <a:buNone/>
              <a:defRPr sz="1700"/>
            </a:lvl4pPr>
            <a:lvl5pPr marL="1554505" indent="0">
              <a:buNone/>
              <a:defRPr sz="1700"/>
            </a:lvl5pPr>
            <a:lvl6pPr marL="1943132" indent="0">
              <a:buNone/>
              <a:defRPr sz="1700"/>
            </a:lvl6pPr>
            <a:lvl7pPr marL="2331758" indent="0">
              <a:buNone/>
              <a:defRPr sz="1700"/>
            </a:lvl7pPr>
            <a:lvl8pPr marL="2720384" indent="0">
              <a:buNone/>
              <a:defRPr sz="1700"/>
            </a:lvl8pPr>
            <a:lvl9pPr marL="3109010" indent="0">
              <a:buNone/>
              <a:defRPr sz="1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1"/>
            <a:ext cx="2506801" cy="5590329"/>
          </a:xfrm>
        </p:spPr>
        <p:txBody>
          <a:bodyPr/>
          <a:lstStyle>
            <a:lvl1pPr marL="0" indent="0">
              <a:buNone/>
              <a:defRPr sz="1361"/>
            </a:lvl1pPr>
            <a:lvl2pPr marL="388626" indent="0">
              <a:buNone/>
              <a:defRPr sz="1190"/>
            </a:lvl2pPr>
            <a:lvl3pPr marL="777253" indent="0">
              <a:buNone/>
              <a:defRPr sz="1020"/>
            </a:lvl3pPr>
            <a:lvl4pPr marL="1165879" indent="0">
              <a:buNone/>
              <a:defRPr sz="850"/>
            </a:lvl4pPr>
            <a:lvl5pPr marL="1554505" indent="0">
              <a:buNone/>
              <a:defRPr sz="850"/>
            </a:lvl5pPr>
            <a:lvl6pPr marL="1943132" indent="0">
              <a:buNone/>
              <a:defRPr sz="850"/>
            </a:lvl6pPr>
            <a:lvl7pPr marL="2331758" indent="0">
              <a:buNone/>
              <a:defRPr sz="850"/>
            </a:lvl7pPr>
            <a:lvl8pPr marL="2720384" indent="0">
              <a:buNone/>
              <a:defRPr sz="850"/>
            </a:lvl8pPr>
            <a:lvl9pPr marL="3109010" indent="0">
              <a:buNone/>
              <a:defRPr sz="8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0058-9CC0-499D-BE0D-A06C94D96D66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3AE66-AC52-4F1B-9A68-3A743E29A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474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4" y="535520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4" y="2677585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50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9C0058-9CC0-499D-BE0D-A06C94D96D66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9" y="9322650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9" y="9322650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83AE66-AC52-4F1B-9A68-3A743E29A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924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77253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4" indent="-194314" algn="l" defTabSz="777253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40" indent="-194314" algn="l" defTabSz="777253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66" indent="-194314" algn="l" defTabSz="777253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93" indent="-194314" algn="l" defTabSz="777253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819" indent="-194314" algn="l" defTabSz="777253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45" indent="-194314" algn="l" defTabSz="777253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71" indent="-194314" algn="l" defTabSz="777253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98" indent="-194314" algn="l" defTabSz="777253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324" indent="-194314" algn="l" defTabSz="777253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53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6" algn="l" defTabSz="777253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53" algn="l" defTabSz="777253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79" algn="l" defTabSz="777253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505" algn="l" defTabSz="777253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32" algn="l" defTabSz="777253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58" algn="l" defTabSz="777253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84" algn="l" defTabSz="777253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9010" algn="l" defTabSz="777253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492" t="6870" r="15636" b="7111"/>
          <a:stretch/>
        </p:blipFill>
        <p:spPr>
          <a:xfrm>
            <a:off x="67324" y="2064642"/>
            <a:ext cx="2929254" cy="76042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73378" y="298457"/>
            <a:ext cx="77724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A7406"/>
                </a:solidFill>
              </a:rPr>
              <a:t>Finally</a:t>
            </a:r>
            <a:r>
              <a:rPr lang="en-US" sz="3200" dirty="0">
                <a:solidFill>
                  <a:srgbClr val="FA7406"/>
                </a:solidFill>
              </a:rPr>
              <a:t>, It’s</a:t>
            </a:r>
            <a:r>
              <a:rPr lang="en-US" sz="3200" dirty="0">
                <a:solidFill>
                  <a:srgbClr val="FFC000"/>
                </a:solidFill>
              </a:rPr>
              <a:t> 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Snap ITC" panose="04040A07060A02020202" pitchFamily="82" charset="0"/>
              </a:rPr>
              <a:t>Tiki Party </a:t>
            </a:r>
            <a:r>
              <a:rPr lang="en-US" sz="3200" dirty="0">
                <a:solidFill>
                  <a:srgbClr val="FA7406"/>
                </a:solidFill>
              </a:rPr>
              <a:t>time!</a:t>
            </a:r>
          </a:p>
          <a:p>
            <a:pPr algn="ctr"/>
            <a:r>
              <a:rPr lang="en-US" sz="3200" dirty="0">
                <a:solidFill>
                  <a:srgbClr val="FA7406"/>
                </a:solidFill>
              </a:rPr>
              <a:t>Memorial Day Weekend at the Tiki Ranch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36499" y="2035195"/>
            <a:ext cx="205249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Camping, Glamping, Tiki Hut, or Hotel under the starry sky!!!</a:t>
            </a:r>
          </a:p>
          <a:p>
            <a:endParaRPr lang="en-US" sz="1600" dirty="0"/>
          </a:p>
          <a:p>
            <a:r>
              <a:rPr lang="en-US" sz="1600" dirty="0"/>
              <a:t>7121 Ryan Ranch Road, El Dorado Hills, CA, 95762</a:t>
            </a:r>
          </a:p>
          <a:p>
            <a:endParaRPr lang="en-US" sz="1600" dirty="0"/>
          </a:p>
          <a:p>
            <a:r>
              <a:rPr lang="en-US" sz="1600" dirty="0"/>
              <a:t>Memorial Day Weekend (May 24</a:t>
            </a:r>
            <a:r>
              <a:rPr lang="en-US" sz="1600" baseline="30000" dirty="0"/>
              <a:t>th</a:t>
            </a:r>
            <a:r>
              <a:rPr lang="en-US" sz="1600" dirty="0"/>
              <a:t>-27</a:t>
            </a:r>
            <a:r>
              <a:rPr lang="en-US" sz="1600" baseline="30000" dirty="0"/>
              <a:t>th</a:t>
            </a:r>
            <a:r>
              <a:rPr lang="en-US" sz="1600" dirty="0"/>
              <a:t>)</a:t>
            </a:r>
          </a:p>
          <a:p>
            <a:endParaRPr lang="en-US" sz="1600" dirty="0"/>
          </a:p>
          <a:p>
            <a:r>
              <a:rPr lang="en-US" sz="1600" dirty="0"/>
              <a:t>Pig Roast on Sunday but feel free to arrive on Saturday and leave on Monday</a:t>
            </a:r>
          </a:p>
          <a:p>
            <a:endParaRPr lang="en-US" sz="1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0129B29-6190-454D-8C67-5130A698E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90452" y="184395"/>
            <a:ext cx="4923500" cy="87528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102421A-ED13-46D8-A40F-1FEB3948F8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3039" y="7405356"/>
            <a:ext cx="2443460" cy="22523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11E396F-521C-24DB-23FD-BBB1A3424E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2960" y="6265664"/>
            <a:ext cx="1881224" cy="3345184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4112AA-A518-0C7C-8566-6680176EFA7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827" t="14759" r="827" b="22533"/>
          <a:stretch/>
        </p:blipFill>
        <p:spPr>
          <a:xfrm>
            <a:off x="3148765" y="4698192"/>
            <a:ext cx="2188653" cy="2440491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105972-A0E7-94AD-5D34-5A27C64E64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3039" y="2064642"/>
            <a:ext cx="2334745" cy="2445646"/>
          </a:xfrm>
          <a:prstGeom prst="rect">
            <a:avLst/>
          </a:prstGeom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931023-6D63-A648-8F50-49298B2FA4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6881" y="1362291"/>
            <a:ext cx="2032206" cy="114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617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443</TotalTime>
  <Words>62</Words>
  <Application>Microsoft Office PowerPoint</Application>
  <PresentationFormat>Custom</PresentationFormat>
  <Paragraphs>9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Snap ITC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</dc:creator>
  <cp:lastModifiedBy>Joe Butler</cp:lastModifiedBy>
  <cp:revision>61</cp:revision>
  <cp:lastPrinted>2018-01-21T22:15:28Z</cp:lastPrinted>
  <dcterms:created xsi:type="dcterms:W3CDTF">2016-03-03T04:35:01Z</dcterms:created>
  <dcterms:modified xsi:type="dcterms:W3CDTF">2023-11-27T20:07:41Z</dcterms:modified>
</cp:coreProperties>
</file>